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9" r:id="rId3"/>
    <p:sldId id="257" r:id="rId4"/>
    <p:sldId id="260" r:id="rId5"/>
    <p:sldId id="269" r:id="rId6"/>
    <p:sldId id="270" r:id="rId7"/>
    <p:sldId id="271" r:id="rId8"/>
    <p:sldId id="261" r:id="rId9"/>
    <p:sldId id="273" r:id="rId10"/>
    <p:sldId id="274" r:id="rId11"/>
    <p:sldId id="272" r:id="rId12"/>
    <p:sldId id="275" r:id="rId13"/>
    <p:sldId id="262" r:id="rId14"/>
    <p:sldId id="263" r:id="rId15"/>
    <p:sldId id="276" r:id="rId16"/>
    <p:sldId id="264" r:id="rId17"/>
    <p:sldId id="265" r:id="rId18"/>
    <p:sldId id="266" r:id="rId19"/>
    <p:sldId id="278" r:id="rId20"/>
    <p:sldId id="279" r:id="rId21"/>
    <p:sldId id="267" r:id="rId22"/>
    <p:sldId id="277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2D30A-3269-9548-BF48-13E05674A3A1}" type="datetimeFigureOut">
              <a:rPr lang="de-DE" smtClean="0"/>
              <a:t>12.12.25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E5EBA-8836-7248-8B7A-47C594E009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5847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E5EBA-8836-7248-8B7A-47C594E0092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84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E5EBA-8836-7248-8B7A-47C594E0092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00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63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14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4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81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87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7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3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5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5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6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03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91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705CB8-5FD9-28DD-8110-2CC52A2AC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4937004" cy="4058682"/>
          </a:xfrm>
        </p:spPr>
        <p:txBody>
          <a:bodyPr anchor="t">
            <a:normAutofit/>
          </a:bodyPr>
          <a:lstStyle/>
          <a:p>
            <a:r>
              <a:rPr lang="de-DE" sz="6000" dirty="0"/>
              <a:t>Weihnachtsvorlesung</a:t>
            </a:r>
            <a:br>
              <a:rPr lang="de-DE" sz="6000" dirty="0"/>
            </a:br>
            <a:br>
              <a:rPr lang="de-DE" sz="6000" dirty="0"/>
            </a:br>
            <a:r>
              <a:rPr lang="de-DE" sz="3200" dirty="0"/>
              <a:t>Jochen Kruppa-Scheetz</a:t>
            </a:r>
            <a:endParaRPr lang="de-DE" sz="6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C65637-3CFE-A359-37FE-489786C0B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00" y="5103862"/>
            <a:ext cx="4172757" cy="845487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Wintersemester 2025/26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7765D17-4544-6D5D-BA4D-6D2464E9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745" b="1"/>
          <a:stretch>
            <a:fillRect/>
          </a:stretch>
        </p:blipFill>
        <p:spPr>
          <a:xfrm>
            <a:off x="6326272" y="10"/>
            <a:ext cx="586572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92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Essen, Snack enthält.&#10;&#10;KI-generierte Inhalte können fehlerhaft sein.">
            <a:extLst>
              <a:ext uri="{FF2B5EF4-FFF2-40B4-BE49-F238E27FC236}">
                <a16:creationId xmlns:a16="http://schemas.microsoft.com/office/drawing/2014/main" id="{11222F57-E78F-4FFD-973A-D4F289014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272" y="0"/>
            <a:ext cx="5309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0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Kleidung, Cartoon, Person, Schuhwerk enthält.&#10;&#10;KI-generierte Inhalte können fehlerhaft sein.">
            <a:extLst>
              <a:ext uri="{FF2B5EF4-FFF2-40B4-BE49-F238E27FC236}">
                <a16:creationId xmlns:a16="http://schemas.microsoft.com/office/drawing/2014/main" id="{3015CCE4-CA2E-20F4-8D70-3A243D88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97" r="2" b="2002"/>
          <a:stretch>
            <a:fillRect/>
          </a:stretch>
        </p:blipFill>
        <p:spPr>
          <a:xfrm>
            <a:off x="800100" y="1066799"/>
            <a:ext cx="10591800" cy="4724389"/>
          </a:xfrm>
          <a:prstGeom prst="rect">
            <a:avLst/>
          </a:prstGeom>
        </p:spPr>
      </p:pic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538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5662A44-4219-0966-2D73-B684BEFC49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2" r="1610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56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F545C1-D5D9-B289-AC79-04E9DB3666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1" r="1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80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9AE723-9075-5E31-B267-BCA5947E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12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0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Screenshot, Raum, Natur, Astronomie enthält.&#10;&#10;KI-generierte Inhalte können fehlerhaft sein.">
            <a:extLst>
              <a:ext uri="{FF2B5EF4-FFF2-40B4-BE49-F238E27FC236}">
                <a16:creationId xmlns:a16="http://schemas.microsoft.com/office/drawing/2014/main" id="{BDCD39A4-DFBC-24F8-E428-3F1DD7ED55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00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4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EA889FD-36E5-0DBD-A545-7E5CA299E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12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11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EFD006-B4B5-223E-3B6D-4AFF3CD1E4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401" b="20349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4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77C3879-659B-F80B-869F-079A1BC94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0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87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896A27-BCDC-0D26-8EEA-D6B14865C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382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CF7CB90-9A02-FA92-9099-DBD48AFF31AA}"/>
              </a:ext>
            </a:extLst>
          </p:cNvPr>
          <p:cNvSpPr txBox="1"/>
          <p:nvPr/>
        </p:nvSpPr>
        <p:spPr>
          <a:xfrm>
            <a:off x="695324" y="1650129"/>
            <a:ext cx="10302189" cy="410456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30" dirty="0">
                <a:latin typeface="+mj-lt"/>
                <a:ea typeface="+mj-ea"/>
                <a:cs typeface="+mj-cs"/>
              </a:rPr>
              <a:t>In der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folgenden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Präsentation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wird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KI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genutzt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um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wilden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Klamauk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zu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treiben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.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Dafür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wurde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sie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nicht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entwickelt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.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cap="all" spc="3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30" dirty="0">
                <a:latin typeface="+mj-lt"/>
                <a:ea typeface="+mj-ea"/>
                <a:cs typeface="+mj-cs"/>
              </a:rPr>
              <a:t>Und ich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habe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mir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keine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Mühe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gegeben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…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D91C2B-BDB9-49BE-9C44-E0CFE597A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672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EFF517D-0FE6-70A6-EE35-76566EF07D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1" r="1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92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66D8D3A-A3C9-5F25-4804-AEBF8A26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90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Menschliches Gesicht, Kleidung, Mann, Screenshot enthält.&#10;&#10;KI-generierte Inhalte können fehlerhaft sein.">
            <a:extLst>
              <a:ext uri="{FF2B5EF4-FFF2-40B4-BE49-F238E27FC236}">
                <a16:creationId xmlns:a16="http://schemas.microsoft.com/office/drawing/2014/main" id="{7C15764A-7872-3494-A4CF-F2F076BE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328"/>
          <a:stretch>
            <a:fillRect/>
          </a:stretch>
        </p:blipFill>
        <p:spPr>
          <a:xfrm>
            <a:off x="800100" y="1066799"/>
            <a:ext cx="10591800" cy="47243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28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BA80D2-1FCB-485E-95E6-FAAA7488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12" b="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15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43D6E5-AA82-7E55-07DF-93F723D8D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Wer geht wann auf‘s Klo?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529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62E0CC-08AB-292F-CE16-D828F52B9E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61" r="11920" b="713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Rectangle 28">
            <a:extLst>
              <a:ext uri="{FF2B5EF4-FFF2-40B4-BE49-F238E27FC236}">
                <a16:creationId xmlns:a16="http://schemas.microsoft.com/office/drawing/2014/main" id="{D21F66AB-6D67-4C86-A415-0B6E4EEC5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23811" y="423809"/>
            <a:ext cx="6858002" cy="60103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1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42C803-6AE2-AC8E-2B7E-E67BD368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6" y="908651"/>
            <a:ext cx="5230366" cy="40054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800" b="1"/>
              <a:t>Nutzen Sie Ihr Handy auf der Toilette?</a:t>
            </a:r>
          </a:p>
        </p:txBody>
      </p:sp>
      <p:cxnSp>
        <p:nvCxnSpPr>
          <p:cNvPr id="37" name="Straight Connector 30">
            <a:extLst>
              <a:ext uri="{FF2B5EF4-FFF2-40B4-BE49-F238E27FC236}">
                <a16:creationId xmlns:a16="http://schemas.microsoft.com/office/drawing/2014/main" id="{0B66F5E1-B07D-4718-F4B4-5FCE4B7E8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900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914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61C0E90-A849-3BA0-33C1-76CDAA2A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943" y="381470"/>
            <a:ext cx="6112132" cy="609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43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5636441-3E08-FF33-43E3-B21EA1549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60" y="1759036"/>
            <a:ext cx="11801079" cy="333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C5C2BE8-C236-4BDA-4AD6-B2EC047F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3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1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D6539C-D45F-C904-CBE7-F86CBA9971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24" r="697" b="9092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0"/>
            <a:ext cx="12191999" cy="13716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39A0BF-1B10-5634-332E-AD7A1992D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5715000"/>
            <a:ext cx="8027544" cy="960120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/>
              <a:t>HabeN Sie einen harten Stuhl?</a:t>
            </a:r>
          </a:p>
        </p:txBody>
      </p:sp>
    </p:spTree>
    <p:extLst>
      <p:ext uri="{BB962C8B-B14F-4D97-AF65-F5344CB8AC3E}">
        <p14:creationId xmlns:p14="http://schemas.microsoft.com/office/powerpoint/2010/main" val="1625204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Zeitung, Menschliches Gesicht, Nachrichten enthält.&#10;&#10;KI-generierte Inhalte können fehlerhaft sein.">
            <a:extLst>
              <a:ext uri="{FF2B5EF4-FFF2-40B4-BE49-F238E27FC236}">
                <a16:creationId xmlns:a16="http://schemas.microsoft.com/office/drawing/2014/main" id="{B3E4D29C-0228-267B-4B13-1146C7D7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328521" cy="6858000"/>
          </a:xfrm>
          <a:prstGeom prst="rect">
            <a:avLst/>
          </a:prstGeom>
        </p:spPr>
      </p:pic>
      <p:pic>
        <p:nvPicPr>
          <p:cNvPr id="5" name="Grafik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D0D3FCC8-ADB2-D3C8-8D79-70F8B5ADB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853" y="710078"/>
            <a:ext cx="5404147" cy="543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5589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</Words>
  <Application>Microsoft Macintosh PowerPoint</Application>
  <PresentationFormat>Breitbild</PresentationFormat>
  <Paragraphs>11</Paragraphs>
  <Slides>22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Aptos</vt:lpstr>
      <vt:lpstr>Arial</vt:lpstr>
      <vt:lpstr>Calisto MT</vt:lpstr>
      <vt:lpstr>Univers Condensed</vt:lpstr>
      <vt:lpstr>ChronicleVTI</vt:lpstr>
      <vt:lpstr>Weihnachtsvorlesung  Jochen Kruppa-Scheetz</vt:lpstr>
      <vt:lpstr>PowerPoint-Präsentation</vt:lpstr>
      <vt:lpstr>Wer geht wann auf‘s Klo?</vt:lpstr>
      <vt:lpstr>Nutzen Sie Ihr Handy auf der Toilette?</vt:lpstr>
      <vt:lpstr>PowerPoint-Präsentation</vt:lpstr>
      <vt:lpstr>PowerPoint-Präsentation</vt:lpstr>
      <vt:lpstr>PowerPoint-Präsentation</vt:lpstr>
      <vt:lpstr>HabeN Sie einen harten Stuhl?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Kruppa-Scheetz, Jochen</dc:creator>
  <cp:lastModifiedBy>Kruppa-Scheetz, Jochen</cp:lastModifiedBy>
  <cp:revision>15</cp:revision>
  <dcterms:created xsi:type="dcterms:W3CDTF">2025-12-09T10:35:03Z</dcterms:created>
  <dcterms:modified xsi:type="dcterms:W3CDTF">2025-12-13T18:40:01Z</dcterms:modified>
</cp:coreProperties>
</file>